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78" r:id="rId2"/>
    <p:sldId id="279" r:id="rId3"/>
    <p:sldId id="273" r:id="rId4"/>
    <p:sldId id="274" r:id="rId5"/>
    <p:sldId id="280" r:id="rId6"/>
    <p:sldId id="257" r:id="rId7"/>
    <p:sldId id="260" r:id="rId8"/>
    <p:sldId id="261" r:id="rId9"/>
    <p:sldId id="277" r:id="rId10"/>
    <p:sldId id="285" r:id="rId11"/>
    <p:sldId id="258" r:id="rId12"/>
    <p:sldId id="275" r:id="rId13"/>
    <p:sldId id="286" r:id="rId14"/>
    <p:sldId id="282" r:id="rId15"/>
    <p:sldId id="269" r:id="rId16"/>
    <p:sldId id="270" r:id="rId17"/>
    <p:sldId id="271" r:id="rId18"/>
    <p:sldId id="272" r:id="rId19"/>
    <p:sldId id="266" r:id="rId20"/>
    <p:sldId id="264" r:id="rId21"/>
    <p:sldId id="262" r:id="rId22"/>
    <p:sldId id="259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182" autoAdjust="0"/>
    <p:restoredTop sz="94660"/>
  </p:normalViewPr>
  <p:slideViewPr>
    <p:cSldViewPr>
      <p:cViewPr>
        <p:scale>
          <a:sx n="50" d="100"/>
          <a:sy n="50" d="100"/>
        </p:scale>
        <p:origin x="-1284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5F6B5-9240-490D-95C2-0F030465CDDE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1A4A5-FC2B-42E4-9F41-FF583C8ED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1A4A5-FC2B-42E4-9F41-FF583C8ED0A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মোঃ শেখ ফরিদ উল্লাহ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209800"/>
            <a:ext cx="8153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smtClean="0"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3733800"/>
            <a:ext cx="8305800" cy="1600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বীর শ্রেষ্ঠ নূর মোহাম্মদ রাইফেল্স কলেজ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land%20BuildingP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76199"/>
            <a:ext cx="5334000" cy="2747818"/>
          </a:xfrm>
        </p:spPr>
      </p:pic>
      <p:pic>
        <p:nvPicPr>
          <p:cNvPr id="6" name="Picture 5" descr="banyan-tP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895600"/>
            <a:ext cx="5410200" cy="3733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7162800" y="0"/>
            <a:ext cx="4495800" cy="7318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019550" y="3186113"/>
          <a:ext cx="1104900" cy="485775"/>
        </p:xfrm>
        <a:graphic>
          <a:graphicData uri="http://schemas.openxmlformats.org/presentationml/2006/ole">
            <p:oleObj spid="_x0000_s2050" name="Package" r:id="rId3" imgW="1104840" imgH="485640" progId="Package">
              <p:embed/>
            </p:oleObj>
          </a:graphicData>
        </a:graphic>
      </p:graphicFrame>
      <p:pic>
        <p:nvPicPr>
          <p:cNvPr id="2051" name="Picture 3" descr="C:\Documents and Settings\Administrator\My Documents\My Pictures\06bd323-Many-carrying-heavy-load-on-bicycle-cart.-Dhaka,-Bangladeshp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38600" cy="4267200"/>
          </a:xfrm>
          <a:prstGeom prst="rect">
            <a:avLst/>
          </a:prstGeom>
          <a:noFill/>
        </p:spPr>
      </p:pic>
      <p:pic>
        <p:nvPicPr>
          <p:cNvPr id="6" name="Picture 5" descr="_44565620_train466P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0"/>
            <a:ext cx="4495800" cy="3276600"/>
          </a:xfrm>
          <a:prstGeom prst="rect">
            <a:avLst/>
          </a:prstGeom>
        </p:spPr>
      </p:pic>
      <p:pic>
        <p:nvPicPr>
          <p:cNvPr id="7" name="Picture 6" descr="bangladesh-infoladyP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43400"/>
            <a:ext cx="4038600" cy="2514600"/>
          </a:xfrm>
          <a:prstGeom prst="rect">
            <a:avLst/>
          </a:prstGeom>
        </p:spPr>
      </p:pic>
      <p:pic>
        <p:nvPicPr>
          <p:cNvPr id="9" name="Picture 8" descr="8093bbP1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3352800"/>
            <a:ext cx="4648200" cy="3733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0"/>
            <a:ext cx="4191000" cy="12192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স্থিতি ও গতি</a:t>
            </a:r>
            <a:endParaRPr lang="en-US" sz="6000" dirty="0">
              <a:solidFill>
                <a:srgbClr val="00B05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295400"/>
            <a:ext cx="8839200" cy="2286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2"/>
                </a:solidFill>
                <a:latin typeface="NikoshLightBAN" pitchFamily="2" charset="0"/>
                <a:cs typeface="NikoshLightBAN" pitchFamily="2" charset="0"/>
              </a:rPr>
              <a:t>স্থিতিঃ</a:t>
            </a:r>
            <a:r>
              <a:rPr lang="bn-BD" sz="4800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স্স্থান পরিবর্তন না করলে স্থির বস্তু স্থির থাকাই হচ্ছে বস্তুর স্থিতি।</a:t>
            </a:r>
            <a:endParaRPr lang="en-US" sz="4800" dirty="0">
              <a:solidFill>
                <a:srgbClr val="00B0F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200400"/>
            <a:ext cx="8839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chemeClr val="tx2">
                    <a:lumMod val="75000"/>
                  </a:schemeClr>
                </a:solidFill>
                <a:latin typeface="NikoshLightBAN" pitchFamily="2" charset="0"/>
                <a:cs typeface="NikoshLightBAN" pitchFamily="2" charset="0"/>
              </a:rPr>
              <a:t>গতিঃ </a:t>
            </a:r>
            <a:r>
              <a:rPr lang="bn-BD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LightBAN" pitchFamily="2" charset="0"/>
                <a:cs typeface="NikoshLightBAN" pitchFamily="2" charset="0"/>
              </a:rPr>
              <a:t>বস্তুর সচল অবস্থাকে গতি বলে।</a:t>
            </a:r>
            <a:endParaRPr lang="en-US" sz="4800" dirty="0">
              <a:solidFill>
                <a:schemeClr val="accent2">
                  <a:lumMod val="60000"/>
                  <a:lumOff val="40000"/>
                </a:schemeClr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371600"/>
          </a:xfrm>
        </p:spPr>
        <p:txBody>
          <a:bodyPr>
            <a:normAutofit/>
          </a:bodyPr>
          <a:lstStyle/>
          <a:p>
            <a:r>
              <a:rPr lang="bn-BD" sz="4800" u="sng" dirty="0" smtClean="0">
                <a:solidFill>
                  <a:schemeClr val="accent4"/>
                </a:solidFill>
                <a:latin typeface="NikoshLightBAN" pitchFamily="2" charset="0"/>
                <a:cs typeface="NikoshLightBAN" pitchFamily="2" charset="0"/>
              </a:rPr>
              <a:t>বিভিন্ন ধরনের গতিঃ</a:t>
            </a:r>
            <a:endParaRPr lang="en-US" sz="4800" u="sng" dirty="0">
              <a:solidFill>
                <a:schemeClr val="accent4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524000"/>
            <a:ext cx="6781800" cy="457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4000" dirty="0" err="1" smtClean="0">
                <a:latin typeface="NikoshLightBAN" pitchFamily="2" charset="0"/>
                <a:cs typeface="NikoshLightBAN" pitchFamily="2" charset="0"/>
              </a:rPr>
              <a:t>রৈখিক</a:t>
            </a:r>
            <a:r>
              <a:rPr lang="en-US" sz="40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 smtClean="0">
                <a:latin typeface="NikoshLightBAN" pitchFamily="2" charset="0"/>
                <a:cs typeface="NikoshLightBAN" pitchFamily="2" charset="0"/>
              </a:rPr>
              <a:t>গতি</a:t>
            </a:r>
            <a:endParaRPr lang="en-US" sz="4000" dirty="0" smtClean="0">
              <a:latin typeface="NikoshLightBAN" pitchFamily="2" charset="0"/>
              <a:cs typeface="NikoshLight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000" dirty="0" err="1" smtClean="0">
                <a:latin typeface="NikoshLightBAN" pitchFamily="2" charset="0"/>
                <a:cs typeface="NikoshLightBAN" pitchFamily="2" charset="0"/>
              </a:rPr>
              <a:t>বক্র</a:t>
            </a:r>
            <a:r>
              <a:rPr lang="en-US" sz="40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 smtClean="0">
                <a:latin typeface="NikoshLightBAN" pitchFamily="2" charset="0"/>
                <a:cs typeface="NikoshLightBAN" pitchFamily="2" charset="0"/>
              </a:rPr>
              <a:t>গতি</a:t>
            </a:r>
            <a:endParaRPr lang="en-US" sz="4000" dirty="0" smtClean="0">
              <a:latin typeface="NikoshLightBAN" pitchFamily="2" charset="0"/>
              <a:cs typeface="NikoshLight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000" dirty="0" err="1" smtClean="0">
                <a:latin typeface="NikoshLightBAN" pitchFamily="2" charset="0"/>
                <a:cs typeface="NikoshLightBAN" pitchFamily="2" charset="0"/>
              </a:rPr>
              <a:t>ঘূ</a:t>
            </a:r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র্ণন গতি</a:t>
            </a: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পর্যায় গতি</a:t>
            </a: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দোলন গতি</a:t>
            </a: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LightBAN" pitchFamily="2" charset="0"/>
                <a:cs typeface="NikoshLightBAN" pitchFamily="2" charset="0"/>
              </a:rPr>
              <a:t>জটিল গতি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286000"/>
            <a:ext cx="3276600" cy="2514600"/>
          </a:xfrm>
        </p:spPr>
        <p:txBody>
          <a:bodyPr/>
          <a:lstStyle/>
          <a:p>
            <a:r>
              <a:rPr lang="en-US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রৈখিক</a:t>
            </a:r>
            <a:r>
              <a:rPr lang="en-US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গতি</a:t>
            </a:r>
            <a:endParaRPr lang="en-US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hoot-a-GunP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5029200" cy="4343400"/>
          </a:xfrm>
        </p:spPr>
      </p:pic>
      <p:sp>
        <p:nvSpPr>
          <p:cNvPr id="5" name="TextBox 4"/>
          <p:cNvSpPr txBox="1"/>
          <p:nvPr/>
        </p:nvSpPr>
        <p:spPr>
          <a:xfrm flipV="1">
            <a:off x="5105400" y="674132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00800" y="2209800"/>
            <a:ext cx="23622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বক্র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গতি</a:t>
            </a:r>
            <a:endParaRPr lang="en-US" sz="4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F:\wallpaper..collection\Nature Pic\beautiful_road1.jpg"/>
          <p:cNvPicPr>
            <a:picLocks noChangeAspect="1" noChangeArrowheads="1"/>
          </p:cNvPicPr>
          <p:nvPr/>
        </p:nvPicPr>
        <p:blipFill>
          <a:blip r:embed="rId2"/>
          <a:srcRect t="13372" r="10315"/>
          <a:stretch>
            <a:fillRect/>
          </a:stretch>
        </p:blipFill>
        <p:spPr bwMode="auto">
          <a:xfrm>
            <a:off x="0" y="1143000"/>
            <a:ext cx="5962650" cy="4319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P1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495800" cy="4343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1981200"/>
            <a:ext cx="2971800" cy="110799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ঘূর্ণন গতি</a:t>
            </a:r>
            <a:endParaRPr lang="en-US" sz="66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8093bbP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4114799" cy="5715000"/>
          </a:xfrm>
        </p:spPr>
      </p:pic>
      <p:sp>
        <p:nvSpPr>
          <p:cNvPr id="3" name="TextBox 2"/>
          <p:cNvSpPr txBox="1"/>
          <p:nvPr/>
        </p:nvSpPr>
        <p:spPr>
          <a:xfrm>
            <a:off x="5715000" y="1828800"/>
            <a:ext cx="22860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পর্যায় গতি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imple-pendulum-suspensionP1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371600"/>
            <a:ext cx="3352799" cy="3048000"/>
          </a:xfrm>
        </p:spPr>
      </p:pic>
      <p:sp>
        <p:nvSpPr>
          <p:cNvPr id="3" name="TextBox 2"/>
          <p:cNvSpPr txBox="1"/>
          <p:nvPr/>
        </p:nvSpPr>
        <p:spPr>
          <a:xfrm>
            <a:off x="4572000" y="2057400"/>
            <a:ext cx="25908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দোলন গতি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bangladesh-infoladyP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4495800" cy="3500469"/>
          </a:xfrm>
        </p:spPr>
      </p:pic>
      <p:sp>
        <p:nvSpPr>
          <p:cNvPr id="3" name="TextBox 2"/>
          <p:cNvSpPr txBox="1"/>
          <p:nvPr/>
        </p:nvSpPr>
        <p:spPr>
          <a:xfrm>
            <a:off x="5105400" y="2133600"/>
            <a:ext cx="28194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জটিল গতি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3622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bn-BD" sz="221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96200" cy="1752600"/>
          </a:xfrm>
          <a:solidFill>
            <a:schemeClr val="bg2">
              <a:lumMod val="90000"/>
            </a:schemeClr>
          </a:solidFill>
        </p:spPr>
        <p:txBody>
          <a:bodyPr>
            <a:normAutofit fontScale="70000" lnSpcReduction="20000"/>
          </a:bodyPr>
          <a:lstStyle/>
          <a:p>
            <a:pPr algn="r"/>
            <a:r>
              <a:rPr lang="en-US" sz="86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শ্রেণীঃষষ্ঠ</a:t>
            </a:r>
            <a:r>
              <a:rPr lang="en-US" sz="8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8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বিষয়ঃবিজ্ঞান</a:t>
            </a:r>
            <a:endParaRPr lang="en-US" sz="86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অধ্যায়ঃদশম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800600" cy="1066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৫টি দলের প্রত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্যে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 দল গতির  নাম উল্লেখ পূর্বক ৪টি করে চলমান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bn-BD" dirty="0" smtClean="0"/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তালিকা তৈরি কর।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3657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বল কাকে বলে? 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কোন্ যন্ত্র দ্বারা বল মাপা যায়?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ট্রাকের গতি কোন ধরনের গতি?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জটিল গতির একটি উদাহরন দাও।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09696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80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80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2098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ভিন্নতার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95400"/>
            <a:ext cx="7772400" cy="22860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bn-BD" sz="19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সমাপ্ত  </a:t>
            </a:r>
            <a:endParaRPr lang="en-US" sz="199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AN1546p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0"/>
            <a:ext cx="4419600" cy="5181600"/>
          </a:xfrm>
          <a:prstGeom prst="rect">
            <a:avLst/>
          </a:prstGeom>
        </p:spPr>
      </p:pic>
      <p:pic>
        <p:nvPicPr>
          <p:cNvPr id="4" name="Picture 3" descr="pakistan_floodp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0"/>
            <a:ext cx="4267200" cy="5181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2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09600"/>
            <a:ext cx="6400800" cy="556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2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3048000" cy="327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78333 -0.0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905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305800" cy="1752600"/>
          </a:xfrm>
          <a:solidFill>
            <a:srgbClr val="92D050"/>
          </a:solidFill>
        </p:spPr>
        <p:txBody>
          <a:bodyPr>
            <a:normAutofit fontScale="77500" lnSpcReduction="2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10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10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0400" dirty="0" err="1" smtClean="0">
                <a:latin typeface="NikoshBAN" pitchFamily="2" charset="0"/>
                <a:cs typeface="NikoshBAN" pitchFamily="2" charset="0"/>
              </a:rPr>
              <a:t>ওগতি</a:t>
            </a:r>
            <a:endParaRPr lang="en-US" sz="10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l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 ফলঃ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297363"/>
          </a:xfrm>
          <a:solidFill>
            <a:schemeClr val="accent5"/>
          </a:solidFill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sz="6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6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BD" sz="6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পারবে ।</a:t>
            </a:r>
          </a:p>
          <a:p>
            <a:pPr>
              <a:buFont typeface="Wingdings" pitchFamily="2" charset="2"/>
              <a:buChar char="q"/>
            </a:pPr>
            <a:r>
              <a:rPr lang="bn-BD" sz="6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6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pPr>
              <a:buFont typeface="Wingdings" pitchFamily="2" charset="2"/>
              <a:buChar char="q"/>
            </a:pPr>
            <a:r>
              <a:rPr lang="bn-BD" sz="6000" dirty="0" smtClean="0">
                <a:solidFill>
                  <a:schemeClr val="accent2"/>
                </a:solidFill>
              </a:rPr>
              <a:t> </a:t>
            </a:r>
            <a:r>
              <a:rPr lang="en-US" sz="6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6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6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পারবে 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51816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বলঃ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গতিশিল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গতিশিল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র্তন হয় তাকে বল বলে।</a:t>
            </a:r>
            <a:r>
              <a:rPr lang="bn-BD" dirty="0" smtClean="0"/>
              <a:t> 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0"/>
            <a:ext cx="8229600" cy="23161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বলের একক নিউটন ।</a:t>
            </a:r>
          </a:p>
          <a:p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স্প্রিং ন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ক্তির সাহায্যে বল মাপা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44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304800"/>
            <a:ext cx="3810000" cy="1219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Content Placeholder 2" descr="C:\Documents and Settings\Administrator\Desktop\Pocket_Spring_BalanceP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0"/>
            <a:ext cx="6324600" cy="4191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0" name="Rectangle 9"/>
          <p:cNvSpPr/>
          <p:nvPr/>
        </p:nvSpPr>
        <p:spPr>
          <a:xfrm>
            <a:off x="5410200" y="2819400"/>
            <a:ext cx="28956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LightBAN" pitchFamily="2" charset="0"/>
                <a:cs typeface="NikoshLightBAN" pitchFamily="2" charset="0"/>
              </a:rPr>
              <a:t>স্প্রিং নিক্তি</a:t>
            </a:r>
            <a:endParaRPr lang="en-US" sz="60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</TotalTime>
  <Words>194</Words>
  <Application>Microsoft Office PowerPoint</Application>
  <PresentationFormat>On-screen Show (4:3)</PresentationFormat>
  <Paragraphs>45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</vt:lpstr>
      <vt:lpstr>মোঃ শেখ ফরিদ উল্লাহ</vt:lpstr>
      <vt:lpstr>স্বাগতম </vt:lpstr>
      <vt:lpstr>Slide 3</vt:lpstr>
      <vt:lpstr>Slide 4</vt:lpstr>
      <vt:lpstr>Slide 5</vt:lpstr>
      <vt:lpstr>পাঠ শিরোনাম </vt:lpstr>
      <vt:lpstr>শিখন ফলঃ  </vt:lpstr>
      <vt:lpstr>বলঃযা স্থির বস্তুর উপর প্রয়োগ করলে গতিশিল হয় বা গতিশিল বস্তুর উপর প্রয়োগ করলে গতির পরিবর্তন হয় তাকে বল বলে। ।</vt:lpstr>
      <vt:lpstr>Slide 9</vt:lpstr>
      <vt:lpstr>Slide 10</vt:lpstr>
      <vt:lpstr>Slide 11</vt:lpstr>
      <vt:lpstr>স্থিতি ও গতি</vt:lpstr>
      <vt:lpstr>বিভিন্ন ধরনের গতিঃ</vt:lpstr>
      <vt:lpstr>রৈখিক গতি</vt:lpstr>
      <vt:lpstr>Slide 15</vt:lpstr>
      <vt:lpstr>Slide 16</vt:lpstr>
      <vt:lpstr>Slide 17</vt:lpstr>
      <vt:lpstr>Slide 18</vt:lpstr>
      <vt:lpstr>Slide 19</vt:lpstr>
      <vt:lpstr>দলীয় কাজ</vt:lpstr>
      <vt:lpstr>মূল্যায়নঃ</vt:lpstr>
      <vt:lpstr>বাড়ির কাজঃ</vt:lpstr>
      <vt:lpstr>সমাপ্ত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/>
  <cp:lastModifiedBy>cvl</cp:lastModifiedBy>
  <cp:revision>247</cp:revision>
  <dcterms:created xsi:type="dcterms:W3CDTF">2006-08-16T00:00:00Z</dcterms:created>
  <dcterms:modified xsi:type="dcterms:W3CDTF">2011-10-08T16:37:04Z</dcterms:modified>
</cp:coreProperties>
</file>